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</p:sldIdLst>
  <p:sldSz cx="7556500" cy="10693400"/>
  <p:notesSz cx="75565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4954"/>
            <a:ext cx="6423025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88304"/>
            <a:ext cx="528955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7825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1597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825" y="427736"/>
            <a:ext cx="6800850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59482"/>
            <a:ext cx="6800850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9210" y="9944862"/>
            <a:ext cx="2418080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825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0680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0350" y="0"/>
            <a:ext cx="7035800" cy="10693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0550" y="0"/>
            <a:ext cx="6375400" cy="10693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2024-06-04T20:21:13Z</dcterms:created>
  <dcterms:modified xsi:type="dcterms:W3CDTF">2024-06-04T20:21:13Z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2024-06-04T00:00:00Z</vt:filetime>
  </property>
</Properties>
</file>